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58" r:id="rId4"/>
    <p:sldId id="257" r:id="rId5"/>
    <p:sldId id="260" r:id="rId6"/>
    <p:sldId id="262" r:id="rId7"/>
    <p:sldId id="263" r:id="rId8"/>
    <p:sldId id="261" r:id="rId9"/>
    <p:sldId id="264" r:id="rId10"/>
    <p:sldId id="265" r:id="rId11"/>
    <p:sldId id="268" r:id="rId12"/>
    <p:sldId id="269" r:id="rId13"/>
    <p:sldId id="266" r:id="rId14"/>
    <p:sldId id="267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0" autoAdjust="0"/>
    <p:restoredTop sz="86490" autoAdjust="0"/>
  </p:normalViewPr>
  <p:slideViewPr>
    <p:cSldViewPr>
      <p:cViewPr>
        <p:scale>
          <a:sx n="54" d="100"/>
          <a:sy n="54" d="100"/>
        </p:scale>
        <p:origin x="-109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F36306-1DEA-466C-80FE-38EC30D1518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996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5B0A82-8065-45AC-AD6D-EEE29A49EA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32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6EEC2-F0F3-4A94-B677-0184E5B0A726}" type="slidenum">
              <a:rPr lang="es-ES"/>
              <a:pPr/>
              <a:t>1</a:t>
            </a:fld>
            <a:endParaRPr lang="es-E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F4A00-F285-4671-A491-4BD8856EBB4B}" type="slidenum">
              <a:rPr lang="es-ES"/>
              <a:pPr/>
              <a:t>2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4909E-0BE9-42EB-9F15-5F5C4B0374D6}" type="slidenum">
              <a:rPr lang="es-ES"/>
              <a:pPr/>
              <a:t>3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33A38-A9B7-40BD-9577-6EBFA2BDD288}" type="slidenum">
              <a:rPr lang="es-ES"/>
              <a:pPr/>
              <a:t>4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CAEED3-2001-44AB-8977-2DD2252B019A}" type="slidenum">
              <a:rPr lang="es-ES"/>
              <a:pPr/>
              <a:t>5</a:t>
            </a:fld>
            <a:endParaRPr lang="es-E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D35BB-4FDB-4A22-9F1A-AD232EB1613D}" type="slidenum">
              <a:rPr lang="es-ES"/>
              <a:pPr/>
              <a:t>6</a:t>
            </a:fld>
            <a:endParaRPr lang="es-E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E32786-0F9E-4359-A1D1-063EA0F51B6B}" type="slidenum">
              <a:rPr lang="es-ES"/>
              <a:pPr/>
              <a:t>7</a:t>
            </a:fld>
            <a:endParaRPr lang="es-E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38216D-BEFC-4F65-BB76-8DF44D2829D3}" type="slidenum">
              <a:rPr lang="es-ES"/>
              <a:pPr/>
              <a:t>8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3AFB7-7C5E-4AE4-809B-8A83C798B658}" type="slidenum">
              <a:rPr lang="es-ES"/>
              <a:pPr/>
              <a:t>9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4134E74-D65C-4E20-BE76-B3637F4DE435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95356-6048-4ADA-86B1-97BCFAB84DC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82FE1-73FF-4513-BA64-703CCF550E9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B097-390D-47A4-8B5E-4B0B933ED13A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1A5E-E077-43FC-9EC1-50272AB1BCD2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0C0F0-3A8A-4735-BA9B-86D0F47E0110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5233-40F6-45FF-A68C-4A7169F12161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362F-70A5-4C1A-9DEC-BD6226A07609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29BB-D38B-4D3F-9B51-DC8DBBFB3CA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E7F3-EE82-479F-9DE2-38CE85089C0D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4099-9AD9-443F-9741-7E3367F21A9C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6FAFD97-1BDE-4D26-8620-38D19ECF65C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4408" y="2492896"/>
            <a:ext cx="4419600" cy="1600327"/>
          </a:xfrm>
        </p:spPr>
        <p:txBody>
          <a:bodyPr>
            <a:noAutofit/>
          </a:bodyPr>
          <a:lstStyle/>
          <a:p>
            <a:r>
              <a:rPr lang="es-ES_tradnl" sz="4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M</a:t>
            </a:r>
            <a:r>
              <a:rPr lang="es-ES_tradnl" sz="4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antenimiento de sistemas de control de emisiones 1.2.1</a:t>
            </a:r>
            <a:endParaRPr lang="es-ES_tradnl" sz="40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9992" y="4293096"/>
            <a:ext cx="3672408" cy="720080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ct val="200000"/>
              </a:spcBef>
            </a:pPr>
            <a:r>
              <a:rPr lang="es-ES_tradnl" dirty="0" smtClean="0"/>
              <a:t>Carlos Eduardo Cruz Martin</a:t>
            </a: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  </a:t>
            </a:r>
            <a:r>
              <a:rPr lang="es-ES" sz="4400" dirty="0" smtClean="0">
                <a:latin typeface="+mn-lt"/>
              </a:rPr>
              <a:t>Convertidor catalítico</a:t>
            </a:r>
            <a:endParaRPr lang="es-ES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3600" dirty="0">
                <a:latin typeface="Arabic Typesetting" pitchFamily="66" charset="-78"/>
                <a:cs typeface="Arabic Typesetting" pitchFamily="66" charset="-78"/>
              </a:rPr>
              <a:t>El convertidor catalítico o catalizador es un componente del motor de combustión interna alternativo y Wankel que sirve para el control y reducción de los gases nocivos expulsados por el motor de combustión interna. Se emplea tanto en los motores de gasolina o de ciclo Otto como más recientemente en el motor </a:t>
            </a:r>
            <a:r>
              <a:rPr lang="es-ES" sz="3600" dirty="0" err="1" smtClean="0">
                <a:latin typeface="Arabic Typesetting" pitchFamily="66" charset="-78"/>
                <a:cs typeface="Arabic Typesetting" pitchFamily="66" charset="-78"/>
              </a:rPr>
              <a:t>diesel</a:t>
            </a:r>
            <a:r>
              <a:rPr lang="es-ES" sz="36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s-ES" sz="36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86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>
                <a:latin typeface="+mn-lt"/>
              </a:rPr>
              <a:t>E</a:t>
            </a:r>
            <a:r>
              <a:rPr lang="es-ES" sz="4000" dirty="0" smtClean="0">
                <a:latin typeface="+mn-lt"/>
              </a:rPr>
              <a:t>vaporación </a:t>
            </a:r>
            <a:r>
              <a:rPr lang="es-ES" sz="4000" dirty="0">
                <a:latin typeface="+mn-lt"/>
              </a:rPr>
              <a:t>de gases del tanque de combustible </a:t>
            </a: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2106716"/>
            <a:ext cx="4968552" cy="3756710"/>
          </a:xfrm>
        </p:spPr>
      </p:pic>
    </p:spTree>
    <p:extLst>
      <p:ext uri="{BB962C8B-B14F-4D97-AF65-F5344CB8AC3E}">
        <p14:creationId xmlns:p14="http://schemas.microsoft.com/office/powerpoint/2010/main" val="40385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atin typeface="+mn-lt"/>
              </a:rPr>
              <a:t>Evaporación </a:t>
            </a:r>
            <a:r>
              <a:rPr lang="es-ES" dirty="0">
                <a:latin typeface="+mn-lt"/>
              </a:rPr>
              <a:t>de gases del tanque de combustible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800" dirty="0">
                <a:latin typeface="Andalus" pitchFamily="18" charset="-78"/>
                <a:cs typeface="Andalus" pitchFamily="18" charset="-78"/>
              </a:rPr>
              <a:t>La gasolina por ser muy volátil es inflamable y, además, se evapora a temperatura ambiente con relativa facilidad. El tanque de gasolina y la cuba, de los vehículos carburados, son puntos de evaporación de gasolina, sobre todo cuando se alcanza la temperatura de funcionamiento. Anteriormente, este combustible (HC) se iba directamente a la atmósfera, lo cual provocaba problemas de contaminación del aire.</a:t>
            </a:r>
          </a:p>
        </p:txBody>
      </p:sp>
    </p:spTree>
    <p:extLst>
      <p:ext uri="{BB962C8B-B14F-4D97-AF65-F5344CB8AC3E}">
        <p14:creationId xmlns:p14="http://schemas.microsoft.com/office/powerpoint/2010/main" val="30039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>
                <a:latin typeface="+mn-lt"/>
              </a:rPr>
              <a:t>Sistema de emisiones automotrices</a:t>
            </a:r>
            <a:endParaRPr lang="es-ES" sz="4000" dirty="0">
              <a:latin typeface="+mn-lt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60848"/>
            <a:ext cx="7916648" cy="3842873"/>
          </a:xfrm>
        </p:spPr>
      </p:pic>
    </p:spTree>
    <p:extLst>
      <p:ext uri="{BB962C8B-B14F-4D97-AF65-F5344CB8AC3E}">
        <p14:creationId xmlns:p14="http://schemas.microsoft.com/office/powerpoint/2010/main" val="229553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Componentes del sistema de  emisiones del automóvil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800"/>
          </a:xfrm>
        </p:spPr>
        <p:txBody>
          <a:bodyPr>
            <a:noAutofit/>
          </a:bodyPr>
          <a:lstStyle/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Múltiple de admisión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Múltiple de escape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EGR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de purga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de no retorno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iacv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del pre calentador de oxigeno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 posición de árbol de levas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 presión del refrigerante</a:t>
            </a:r>
            <a:endParaRPr lang="es-ES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86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   </a:t>
            </a:r>
            <a:r>
              <a:rPr lang="es-ES" sz="4400" dirty="0" smtClean="0">
                <a:latin typeface="+mn-lt"/>
              </a:rPr>
              <a:t>Conversión catalítica </a:t>
            </a:r>
            <a:endParaRPr lang="es-ES" sz="4400" dirty="0">
              <a:latin typeface="+mn-lt"/>
            </a:endParaRP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298" y="2324100"/>
            <a:ext cx="4148416" cy="3508375"/>
          </a:xfrm>
        </p:spPr>
      </p:pic>
    </p:spTree>
    <p:extLst>
      <p:ext uri="{BB962C8B-B14F-4D97-AF65-F5344CB8AC3E}">
        <p14:creationId xmlns:p14="http://schemas.microsoft.com/office/powerpoint/2010/main" val="278779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     </a:t>
            </a:r>
            <a:br>
              <a:rPr lang="es-ES" dirty="0" smtClean="0"/>
            </a:br>
            <a:r>
              <a:rPr lang="es-ES" sz="4900" dirty="0">
                <a:latin typeface="Agency FB" pitchFamily="34" charset="0"/>
              </a:rPr>
              <a:t> </a:t>
            </a:r>
            <a:r>
              <a:rPr lang="es-ES" sz="4900" dirty="0" smtClean="0">
                <a:latin typeface="Agency FB" pitchFamily="34" charset="0"/>
              </a:rPr>
              <a:t>         </a:t>
            </a:r>
            <a:r>
              <a:rPr lang="es-ES" sz="4900" dirty="0" smtClean="0">
                <a:latin typeface="+mn-lt"/>
              </a:rPr>
              <a:t>Ventilador del Carter </a:t>
            </a:r>
            <a:endParaRPr lang="es-ES" sz="4900" dirty="0">
              <a:latin typeface="+mn-lt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574" y="2324100"/>
            <a:ext cx="4715864" cy="3508375"/>
          </a:xfrm>
        </p:spPr>
      </p:pic>
    </p:spTree>
    <p:extLst>
      <p:ext uri="{BB962C8B-B14F-4D97-AF65-F5344CB8AC3E}">
        <p14:creationId xmlns:p14="http://schemas.microsoft.com/office/powerpoint/2010/main" val="26889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     </a:t>
            </a:r>
            <a:r>
              <a:rPr lang="es-ES" dirty="0" smtClean="0">
                <a:latin typeface="+mn-lt"/>
              </a:rPr>
              <a:t>Ventilador del Carter </a:t>
            </a:r>
            <a:endParaRPr lang="es-ES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sz="3600" dirty="0" smtClean="0">
                <a:latin typeface="Andalus" pitchFamily="18" charset="-78"/>
                <a:cs typeface="Andalus" pitchFamily="18" charset="-78"/>
              </a:rPr>
              <a:t>. Un Carter de ventilador comprende un conducto formado por un material en lamina arrollado en forma cilíndrica, y un reborde en forma de un anillo rígido separado, fijado a cada extremo de conducto</a:t>
            </a:r>
            <a:endParaRPr lang="es-ES" sz="3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4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</a:t>
            </a:r>
            <a:r>
              <a:rPr lang="es-ES" sz="4400" dirty="0" smtClean="0">
                <a:latin typeface="+mn-lt"/>
              </a:rPr>
              <a:t>Recirculación de gases </a:t>
            </a:r>
            <a:endParaRPr lang="es-ES" dirty="0">
              <a:latin typeface="+mn-lt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04864"/>
            <a:ext cx="5688632" cy="3779161"/>
          </a:xfr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8766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>
                <a:latin typeface="+mn-lt"/>
              </a:rPr>
              <a:t>Bibliografía</a:t>
            </a:r>
            <a:r>
              <a:rPr lang="es-ES" dirty="0" smtClean="0">
                <a:latin typeface="+mn-lt"/>
              </a:rPr>
              <a:t> </a:t>
            </a:r>
            <a:endParaRPr lang="es-ES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sz="24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http://www.autoelectronico.com/003/nisemi001.html</a:t>
            </a:r>
          </a:p>
          <a:p>
            <a:r>
              <a:rPr lang="es-ES" sz="24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http://es.wikipedia.org/wiki/Control_de_emisiones_vehiculares</a:t>
            </a:r>
          </a:p>
          <a:p>
            <a:r>
              <a:rPr lang="es-ES" sz="24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http://es.wikipedia.org/wiki/Convertidor_catal%C3%ADtico</a:t>
            </a:r>
          </a:p>
          <a:p>
            <a:r>
              <a:rPr lang="es-ES" sz="24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http://www.maquinariapro.com/maquinas/silenciadores.html</a:t>
            </a:r>
          </a:p>
          <a:p>
            <a:r>
              <a:rPr lang="es-ES" sz="24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http://www.aficionadosalamecanica.net/sistema_egr.htm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48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908720"/>
            <a:ext cx="7776864" cy="5328592"/>
          </a:xfrm>
        </p:spPr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/>
              <a:t>a</a:t>
            </a:r>
            <a:r>
              <a:rPr lang="es-ES_tradnl" dirty="0" smtClean="0"/>
              <a:t>) </a:t>
            </a:r>
            <a:r>
              <a:rPr lang="es-ES_tradnl" dirty="0" smtClean="0"/>
              <a:t>Control de gases quemados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*recirculación de gases            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ventilador del Carter    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764704"/>
            <a:ext cx="7416824" cy="5688632"/>
          </a:xfrm>
        </p:spPr>
        <p:txBody>
          <a:bodyPr>
            <a:normAutofit/>
          </a:bodyPr>
          <a:lstStyle/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r>
              <a:rPr lang="es-ES_tradnl" dirty="0"/>
              <a:t>c</a:t>
            </a:r>
            <a:r>
              <a:rPr lang="es-ES_tradnl" dirty="0" smtClean="0"/>
              <a:t>) </a:t>
            </a:r>
            <a:r>
              <a:rPr lang="es-ES_tradnl" dirty="0" smtClean="0"/>
              <a:t>identificación del sistema de control de emisiones  </a:t>
            </a:r>
            <a:r>
              <a:rPr lang="es-ES_tradnl" dirty="0"/>
              <a:t> </a:t>
            </a:r>
            <a:r>
              <a:rPr lang="es-ES_tradnl" dirty="0" smtClean="0"/>
              <a:t>                             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r>
              <a:rPr lang="es-ES_tradnl" dirty="0" smtClean="0"/>
              <a:t>*componentes          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*evaporación de gases del tanque de combustible                                                     </a:t>
            </a:r>
          </a:p>
          <a:p>
            <a:pPr marL="6858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* conversión catalítica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89654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/>
              <a:t>c</a:t>
            </a:r>
            <a:r>
              <a:rPr lang="es-ES_tradnl" dirty="0" smtClean="0"/>
              <a:t>)Identificación </a:t>
            </a:r>
            <a:r>
              <a:rPr lang="es-ES_tradnl" dirty="0" smtClean="0"/>
              <a:t>de componentes del sistema de escape.                                                      </a:t>
            </a:r>
            <a:endParaRPr lang="es-ES_tradnl" dirty="0" smtClean="0"/>
          </a:p>
          <a:p>
            <a:pPr marL="68580" indent="0">
              <a:lnSpc>
                <a:spcPct val="120000"/>
              </a:lnSpc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*</a:t>
            </a:r>
            <a:r>
              <a:rPr lang="es-ES_tradnl" dirty="0" smtClean="0"/>
              <a:t>múltiple de escape</a:t>
            </a:r>
          </a:p>
          <a:p>
            <a:pPr marL="68580" indent="0">
              <a:lnSpc>
                <a:spcPct val="120000"/>
              </a:lnSpc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*silenciador                                                    </a:t>
            </a:r>
          </a:p>
          <a:p>
            <a:pPr marL="68580" indent="0">
              <a:lnSpc>
                <a:spcPct val="120000"/>
              </a:lnSpc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*convertidor catalítico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                   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 smtClean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Múltiple de escape </a:t>
            </a:r>
            <a:endParaRPr lang="es-ES_tradnl" sz="4400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 smtClean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</a:t>
            </a:r>
            <a:endParaRPr lang="es-ES_tradnl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2780928"/>
            <a:ext cx="5695280" cy="318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        </a:t>
            </a:r>
            <a:r>
              <a:rPr lang="es-ES_tradnl" sz="4400" dirty="0" smtClean="0">
                <a:latin typeface="+mn-lt"/>
              </a:rPr>
              <a:t>Silenciador </a:t>
            </a:r>
            <a:endParaRPr lang="es-ES_tradnl" dirty="0">
              <a:latin typeface="+mn-lt"/>
            </a:endParaRPr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4162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073" y="2060849"/>
            <a:ext cx="350785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/>
          <a:lstStyle/>
          <a:p>
            <a:r>
              <a:rPr lang="es-ES_tradnl" sz="4400" dirty="0" smtClean="0"/>
              <a:t>                    </a:t>
            </a:r>
            <a:r>
              <a:rPr lang="es-ES_tradnl" sz="5400" dirty="0" smtClean="0">
                <a:latin typeface="+mn-lt"/>
              </a:rPr>
              <a:t>Silenciador </a:t>
            </a:r>
            <a:endParaRPr lang="es-ES_tradnl" sz="4400" dirty="0">
              <a:latin typeface="+mn-lt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 marL="0" indent="0">
              <a:spcBef>
                <a:spcPct val="100000"/>
              </a:spcBef>
              <a:buClr>
                <a:srgbClr val="FFFFFF"/>
              </a:buClr>
              <a:buNone/>
            </a:pPr>
            <a:endParaRPr lang="es-ES" sz="3600" dirty="0" smtClean="0"/>
          </a:p>
          <a:p>
            <a:pPr marL="0" indent="0">
              <a:spcBef>
                <a:spcPct val="100000"/>
              </a:spcBef>
              <a:buClr>
                <a:srgbClr val="FFFFFF"/>
              </a:buClr>
              <a:buNone/>
            </a:pPr>
            <a:r>
              <a:rPr lang="es-ES" sz="3600" dirty="0" smtClean="0">
                <a:latin typeface="Andalus" pitchFamily="18" charset="-78"/>
                <a:cs typeface="Andalus" pitchFamily="18" charset="-78"/>
              </a:rPr>
              <a:t>En </a:t>
            </a:r>
            <a:r>
              <a:rPr lang="es-ES" sz="3600" dirty="0">
                <a:latin typeface="Andalus" pitchFamily="18" charset="-78"/>
                <a:cs typeface="Andalus" pitchFamily="18" charset="-78"/>
              </a:rPr>
              <a:t>su versión </a:t>
            </a:r>
            <a:r>
              <a:rPr lang="es-ES" sz="3600" dirty="0" smtClean="0">
                <a:latin typeface="Andalus" pitchFamily="18" charset="-78"/>
                <a:cs typeface="Andalus" pitchFamily="18" charset="-78"/>
              </a:rPr>
              <a:t>online </a:t>
            </a:r>
            <a:r>
              <a:rPr lang="es-ES" sz="3600" dirty="0">
                <a:latin typeface="Andalus" pitchFamily="18" charset="-78"/>
                <a:cs typeface="Andalus" pitchFamily="18" charset="-78"/>
              </a:rPr>
              <a:t>dice el diccionario de la RAE que silenciador es el dispositivo que se acopla al tubo de salida de gases en algunos motores de explosión, o al cañón de algunas armas de fuego, para amortiguar su ruido.</a:t>
            </a:r>
            <a:endParaRPr lang="es-ES_tradnl" sz="36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4000" dirty="0" smtClean="0"/>
              <a:t>función </a:t>
            </a:r>
            <a:r>
              <a:rPr lang="es-ES_tradnl" sz="4000" dirty="0" smtClean="0"/>
              <a:t>del múltiple de </a:t>
            </a:r>
            <a:r>
              <a:rPr lang="es-ES_tradnl" sz="4000" dirty="0" smtClean="0"/>
              <a:t>escape</a:t>
            </a:r>
            <a:endParaRPr lang="es-ES_tradnl" sz="4000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" dirty="0">
                <a:latin typeface="Andalus" pitchFamily="18" charset="-78"/>
                <a:cs typeface="Andalus" pitchFamily="18" charset="-78"/>
              </a:rPr>
              <a:t>El múltiple de escape está encargado de </a:t>
            </a:r>
            <a:r>
              <a:rPr lang="es-ES" dirty="0" smtClean="0">
                <a:latin typeface="Andalus" pitchFamily="18" charset="-78"/>
                <a:cs typeface="Andalus" pitchFamily="18" charset="-78"/>
              </a:rPr>
              <a:t>recolectar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los gases de escape que produce la cámara de </a:t>
            </a:r>
            <a:r>
              <a:rPr lang="es-ES" dirty="0" smtClean="0">
                <a:latin typeface="Andalus" pitchFamily="18" charset="-78"/>
                <a:cs typeface="Andalus" pitchFamily="18" charset="-78"/>
              </a:rPr>
              <a:t>combustión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para expulsarlos</a:t>
            </a:r>
            <a:r>
              <a:rPr lang="es-ES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" dirty="0">
                <a:latin typeface="Andalus" pitchFamily="18" charset="-78"/>
                <a:cs typeface="Andalus" pitchFamily="18" charset="-78"/>
              </a:rPr>
              <a:t>Los múltiples de escape tienen una función determinada y ella es, enviar gases al tubo de escape, para que salgan expulsados del </a:t>
            </a:r>
            <a:r>
              <a:rPr lang="es-ES" dirty="0" smtClean="0">
                <a:latin typeface="Andalus" pitchFamily="18" charset="-78"/>
                <a:cs typeface="Andalus" pitchFamily="18" charset="-78"/>
              </a:rPr>
              <a:t>vehículo.</a:t>
            </a:r>
            <a:endParaRPr lang="es-ES_tradnl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           Convertidor catalítico </a:t>
            </a:r>
            <a:endParaRPr lang="es-ES_tradnl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endParaRPr lang="es-ES_tradnl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92896"/>
            <a:ext cx="5534025" cy="3133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Pages>0</Pages>
  <Words>439</Words>
  <Characters>0</Characters>
  <Application>Microsoft Office PowerPoint</Application>
  <DocSecurity>0</DocSecurity>
  <PresentationFormat>Presentación en pantalla (4:3)</PresentationFormat>
  <Lines>0</Lines>
  <Paragraphs>61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Austin</vt:lpstr>
      <vt:lpstr>Mantenimiento de sistemas de control de emisiones 1.2.1</vt:lpstr>
      <vt:lpstr>Presentación de PowerPoint</vt:lpstr>
      <vt:lpstr>Presentación de PowerPoint</vt:lpstr>
      <vt:lpstr>Presentación de PowerPoint</vt:lpstr>
      <vt:lpstr>Múltiple de escape </vt:lpstr>
      <vt:lpstr>        Silenciador </vt:lpstr>
      <vt:lpstr>                    Silenciador </vt:lpstr>
      <vt:lpstr>función del múltiple de escape</vt:lpstr>
      <vt:lpstr>           Convertidor catalítico </vt:lpstr>
      <vt:lpstr>          Convertidor catalítico</vt:lpstr>
      <vt:lpstr>Evaporación de gases del tanque de combustible </vt:lpstr>
      <vt:lpstr>Evaporación de gases del tanque de combustible </vt:lpstr>
      <vt:lpstr>Sistema de emisiones automotrices</vt:lpstr>
      <vt:lpstr>Componentes del sistema de  emisiones del automóvil </vt:lpstr>
      <vt:lpstr>           Conversión catalítica </vt:lpstr>
      <vt:lpstr>                        Ventilador del Carter </vt:lpstr>
      <vt:lpstr>             Ventilador del Carter </vt:lpstr>
      <vt:lpstr>        Recirculación de gases </vt:lpstr>
      <vt:lpstr>Bibliografía 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2005-06-08T15:30:50Z</cp:lastPrinted>
  <dcterms:created xsi:type="dcterms:W3CDTF">2013-01-24T15:27:34Z</dcterms:created>
  <dcterms:modified xsi:type="dcterms:W3CDTF">2013-06-06T01:26:53Z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 DAP">
    <vt:lpwstr>[ContentDir]\Student\MS\Templates\Class Debate\Class Debate.xml</vt:lpwstr>
  </property>
  <property fmtid="{D5CDD505-2E9C-101B-9397-08002B2CF9AE}" pid="3" name="SE Mode">
    <vt:lpwstr>student</vt:lpwstr>
  </property>
  <property fmtid="{D5CDD505-2E9C-101B-9397-08002B2CF9AE}" pid="4" name="SE Context">
    <vt:lpwstr>Presentation</vt:lpwstr>
  </property>
  <property fmtid="{D5CDD505-2E9C-101B-9397-08002B2CF9AE}" pid="5" name="SE DAP Default">
    <vt:lpwstr>[ContentDir]\Student\MS\Templates\Class Debate\Class Debate.xml</vt:lpwstr>
  </property>
  <property fmtid="{D5CDD505-2E9C-101B-9397-08002B2CF9AE}" pid="6" name="SE DAP Check Values">
    <vt:lpwstr>0</vt:lpwstr>
  </property>
</Properties>
</file>